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4" r:id="rId2"/>
    <p:sldId id="262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A97350-717F-462A-A212-B1F66A44BBAE}" type="datetimeFigureOut">
              <a:rPr lang="en-GB" smtClean="0"/>
              <a:t>01/06/2020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35307-3E1E-4910-BD7C-91E644779B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168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ctr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7260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 rot="5400000">
            <a:off x="7133400" y="1956724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55140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04291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9993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831849" y="1709737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831849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86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4495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6172200" y="1825624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65801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39787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600" cy="8239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8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600" cy="3684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39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867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02281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9030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400" cy="1600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5183187" y="987424"/>
            <a:ext cx="6172000" cy="4873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33866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5079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76486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400" cy="16000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5183187" y="987424"/>
            <a:ext cx="6172000" cy="4873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45833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523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61111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48424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67"/>
            </a:lvl2pPr>
            <a:lvl3pPr lvl="2" indent="0">
              <a:spcBef>
                <a:spcPts val="0"/>
              </a:spcBef>
              <a:buNone/>
              <a:defRPr sz="1867"/>
            </a:lvl3pPr>
            <a:lvl4pPr lvl="3" indent="0">
              <a:spcBef>
                <a:spcPts val="0"/>
              </a:spcBef>
              <a:buNone/>
              <a:defRPr sz="1867"/>
            </a:lvl4pPr>
            <a:lvl5pPr lvl="4" indent="0">
              <a:spcBef>
                <a:spcPts val="0"/>
              </a:spcBef>
              <a:buNone/>
              <a:defRPr sz="1867"/>
            </a:lvl5pPr>
            <a:lvl6pPr lvl="5" indent="0">
              <a:spcBef>
                <a:spcPts val="0"/>
              </a:spcBef>
              <a:buNone/>
              <a:defRPr sz="1867"/>
            </a:lvl6pPr>
            <a:lvl7pPr lvl="6" indent="0">
              <a:spcBef>
                <a:spcPts val="0"/>
              </a:spcBef>
              <a:buNone/>
              <a:defRPr sz="1867"/>
            </a:lvl7pPr>
            <a:lvl8pPr lvl="7" indent="0">
              <a:spcBef>
                <a:spcPts val="0"/>
              </a:spcBef>
              <a:buNone/>
              <a:defRPr sz="1867"/>
            </a:lvl8pPr>
            <a:lvl9pPr lvl="8" indent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237061" marR="0" lvl="0" indent="-50799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1853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769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38200" y="365124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8382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22222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659C9A8A-DB62-41F7-9F39-C4D9250E9135}" type="datetimeFigureOut">
              <a:rPr lang="en-US" smtClean="0"/>
              <a:t>6/1/2020</a:t>
            </a:fld>
            <a:endParaRPr lang="en-US"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4038600" y="6356349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22222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SzPct val="78571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8610600" y="6356349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fld id="{77596946-C0F7-425C-B852-50F888BA480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380681" y="350300"/>
            <a:ext cx="3483600" cy="8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14">
            <a:alphaModFix/>
          </a:blip>
          <a:srcRect t="76667" r="950" b="4922"/>
          <a:stretch/>
        </p:blipFill>
        <p:spPr>
          <a:xfrm>
            <a:off x="0" y="5595424"/>
            <a:ext cx="12192000" cy="1262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3372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CFC48-8D68-43F8-A15B-5499F671AA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21A99-1FB1-48E9-B854-5B4D51677F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Geography - Part 4">
            <a:hlinkClick r:id="" action="ppaction://media"/>
            <a:extLst>
              <a:ext uri="{FF2B5EF4-FFF2-40B4-BE49-F238E27FC236}">
                <a16:creationId xmlns:a16="http://schemas.microsoft.com/office/drawing/2014/main" id="{2076F148-74D5-4BB2-A2A0-09EC6E3033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45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038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Part 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6262" indent="0">
              <a:buNone/>
            </a:pPr>
            <a:r>
              <a:rPr lang="en-GB" sz="4400" dirty="0"/>
              <a:t>Data presentation</a:t>
            </a:r>
          </a:p>
        </p:txBody>
      </p:sp>
    </p:spTree>
    <p:extLst>
      <p:ext uri="{BB962C8B-B14F-4D97-AF65-F5344CB8AC3E}">
        <p14:creationId xmlns:p14="http://schemas.microsoft.com/office/powerpoint/2010/main" val="1440056606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326C2E-C00E-4264-8D55-D2710962D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121"/>
          <a:stretch/>
        </p:blipFill>
        <p:spPr>
          <a:xfrm>
            <a:off x="0" y="1776548"/>
            <a:ext cx="12050039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8911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23865-4E7D-49B8-BE63-3F313B94C7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170"/>
          <a:stretch/>
        </p:blipFill>
        <p:spPr>
          <a:xfrm>
            <a:off x="2106700" y="1110343"/>
            <a:ext cx="531103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73056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024" y="326572"/>
            <a:ext cx="6606674" cy="496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15167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ular Callout 3"/>
          <p:cNvSpPr/>
          <p:nvPr/>
        </p:nvSpPr>
        <p:spPr>
          <a:xfrm>
            <a:off x="782193" y="304996"/>
            <a:ext cx="3673365" cy="1371602"/>
          </a:xfrm>
          <a:prstGeom prst="wedgeRectCallout">
            <a:avLst>
              <a:gd name="adj1" fmla="val -68043"/>
              <a:gd name="adj2" fmla="val 7261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A range of appropriate, suitable: statistical, quantitative and qualitative techniques used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6564149" y="2128270"/>
            <a:ext cx="3481552" cy="1715902"/>
          </a:xfrm>
          <a:prstGeom prst="wedgeRectCallout">
            <a:avLst>
              <a:gd name="adj1" fmla="val -68043"/>
              <a:gd name="adj2" fmla="val 7261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Complex/sophisticated techniques include choropleth, flowline, scatter graphs, located proportional graphs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992777" y="2128270"/>
            <a:ext cx="3720885" cy="2601310"/>
          </a:xfrm>
          <a:prstGeom prst="cloudCallout">
            <a:avLst>
              <a:gd name="adj1" fmla="val 46715"/>
              <a:gd name="adj2" fmla="val 47964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There should be a very clear spatial element to their data presentation i.e. presented on maps</a:t>
            </a:r>
          </a:p>
        </p:txBody>
      </p:sp>
    </p:spTree>
    <p:extLst>
      <p:ext uri="{BB962C8B-B14F-4D97-AF65-F5344CB8AC3E}">
        <p14:creationId xmlns:p14="http://schemas.microsoft.com/office/powerpoint/2010/main" val="3365969377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4114" cy="55841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42709" y="1627604"/>
            <a:ext cx="6555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32">
              <a:buSzPts val="2800"/>
            </a:pPr>
            <a:r>
              <a:rPr lang="en-GB" sz="2400" dirty="0"/>
              <a:t>3. How does the built environment within a 200 metre radius of the FD Arena compare to adjoining neighbourhoods?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2709" y="3329217"/>
            <a:ext cx="6648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I would use a Rose Graph to show the scores of my environmental quality surveys which I would do at each compass point at 50, 100</a:t>
            </a:r>
            <a:r>
              <a:rPr lang="en-GB" sz="2400"/>
              <a:t>, 150, 200, 250, 300, 350 and 400m </a:t>
            </a:r>
            <a:r>
              <a:rPr lang="en-GB" sz="2400" dirty="0"/>
              <a:t>(systematic) distances from the First Direct Arena.</a:t>
            </a:r>
          </a:p>
        </p:txBody>
      </p:sp>
    </p:spTree>
    <p:extLst>
      <p:ext uri="{BB962C8B-B14F-4D97-AF65-F5344CB8AC3E}">
        <p14:creationId xmlns:p14="http://schemas.microsoft.com/office/powerpoint/2010/main" val="72838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Widescreen</PresentationFormat>
  <Paragraphs>7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1_Office Theme</vt:lpstr>
      <vt:lpstr>PowerPoint Presentation</vt:lpstr>
      <vt:lpstr>Part 4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Trout</dc:creator>
  <cp:lastModifiedBy>Katrina Heath</cp:lastModifiedBy>
  <cp:revision>8</cp:revision>
  <dcterms:created xsi:type="dcterms:W3CDTF">2018-09-10T10:41:33Z</dcterms:created>
  <dcterms:modified xsi:type="dcterms:W3CDTF">2020-06-01T11:34:19Z</dcterms:modified>
</cp:coreProperties>
</file>